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58" r:id="rId4"/>
    <p:sldId id="262" r:id="rId5"/>
    <p:sldId id="265" r:id="rId6"/>
    <p:sldId id="267" r:id="rId7"/>
    <p:sldId id="264" r:id="rId8"/>
    <p:sldId id="263" r:id="rId9"/>
    <p:sldId id="273" r:id="rId10"/>
    <p:sldId id="274" r:id="rId11"/>
    <p:sldId id="275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mejnoe-chtenie-vozrozhdaya-i-ukreplyaya-tradic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067" y="604837"/>
            <a:ext cx="8678333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mejnoe-chtenie-vozrozhdaya-i-ukreplyaya-tradicii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315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UZHNkRVB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a8850faf39cdc108fe93f9f8a4719a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596060" cy="64459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6" name="Содержимое 5" descr="d1c1a287975c84e85d9024ddebfe8ea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203" r="2017"/>
          <a:stretch>
            <a:fillRect/>
          </a:stretch>
        </p:blipFill>
        <p:spPr>
          <a:xfrm>
            <a:off x="914400" y="1666316"/>
            <a:ext cx="7301735" cy="44598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Фокус - семья</a:t>
            </a:r>
            <a:endParaRPr lang="ru-RU" dirty="0"/>
          </a:p>
        </p:txBody>
      </p:sp>
      <p:pic>
        <p:nvPicPr>
          <p:cNvPr id="4" name="Содержимое 3" descr="cd6d61e578fcdd00263a6c1f887320c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32668"/>
            <a:ext cx="7767109" cy="58253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4eba75-74ec-4af1-99a4-0fc6d0297a9e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3852" b="8548"/>
          <a:stretch>
            <a:fillRect/>
          </a:stretch>
        </p:blipFill>
        <p:spPr>
          <a:xfrm>
            <a:off x="152400" y="304800"/>
            <a:ext cx="8839200" cy="630451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44954"/>
            <a:ext cx="9144000" cy="68567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«</a:t>
            </a:r>
            <a:r>
              <a:rPr lang="ru-RU" sz="2700" b="1" dirty="0" smtClean="0">
                <a:solidFill>
                  <a:srgbClr val="FF0000"/>
                </a:solidFill>
              </a:rPr>
              <a:t>Читать – это еще ничего не значит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r>
              <a:rPr lang="ru-RU" sz="2700" b="1" dirty="0" smtClean="0">
                <a:solidFill>
                  <a:srgbClr val="FF0000"/>
                </a:solidFill>
              </a:rPr>
              <a:t>Что читать и как понимать читаемое- вот в чем  самое главное дело.» К.Д.Ушинский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Несмотря на то, что традиции семейного чтения в России почти утрачены, именно в нашей стране она имеет очень крепкие корни.</a:t>
            </a:r>
          </a:p>
          <a:p>
            <a:pPr>
              <a:buNone/>
            </a:pPr>
            <a:r>
              <a:rPr lang="ru-RU" sz="2000" dirty="0" smtClean="0"/>
              <a:t>     Традиция чтения вслух в семье идет еще из Древней Руси. Она связана с чтением «душеполезной» литературы, и включает в себя чтение вслух для удовольствия взрослыми и детьми, а также важность обсуждения прочитанного.</a:t>
            </a:r>
            <a:endParaRPr lang="ru-RU" sz="2000" dirty="0"/>
          </a:p>
        </p:txBody>
      </p:sp>
      <p:pic>
        <p:nvPicPr>
          <p:cNvPr id="6" name="Рисунок 5" descr="samaya_chitayushhaya_sem_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657600"/>
            <a:ext cx="5105400" cy="30168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Польза семейного чтения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dXYwhlka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000" t="24633" b="1292"/>
          <a:stretch>
            <a:fillRect/>
          </a:stretch>
        </p:blipFill>
        <p:spPr>
          <a:xfrm>
            <a:off x="4572000" y="1634067"/>
            <a:ext cx="4290060" cy="4766733"/>
          </a:xfrm>
        </p:spPr>
      </p:pic>
      <p:pic>
        <p:nvPicPr>
          <p:cNvPr id="5" name="Рисунок 4" descr="94dc8047404893.58791d906c4f0.jpg"/>
          <p:cNvPicPr>
            <a:picLocks noChangeAspect="1"/>
          </p:cNvPicPr>
          <p:nvPr/>
        </p:nvPicPr>
        <p:blipFill>
          <a:blip r:embed="rId3" cstate="print"/>
          <a:srcRect l="14664" t="1250" r="18198"/>
          <a:stretch>
            <a:fillRect/>
          </a:stretch>
        </p:blipFill>
        <p:spPr>
          <a:xfrm>
            <a:off x="609600" y="1676400"/>
            <a:ext cx="3962400" cy="4118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17e24652070eae7b569e23364a84558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36728"/>
            <a:ext cx="8839200" cy="66212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mejnoe-chtenie-vozrozhdaya-i-ukreplyaya-tradic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315200" cy="464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69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Актуальность</vt:lpstr>
      <vt:lpstr>Фокус - семья</vt:lpstr>
      <vt:lpstr>Слайд 4</vt:lpstr>
      <vt:lpstr>Слайд 5</vt:lpstr>
      <vt:lpstr> «Читать – это еще ничего не значит. Что читать и как понимать читаемое- вот в чем  самое главное дело.» К.Д.Ушинский </vt:lpstr>
      <vt:lpstr>Польза семейного чтения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ПК-1</dc:creator>
  <cp:lastModifiedBy>ПК-1</cp:lastModifiedBy>
  <cp:revision>17</cp:revision>
  <dcterms:created xsi:type="dcterms:W3CDTF">2006-08-16T00:00:00Z</dcterms:created>
  <dcterms:modified xsi:type="dcterms:W3CDTF">2024-02-06T05:51:21Z</dcterms:modified>
</cp:coreProperties>
</file>