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>
        <p:scale>
          <a:sx n="75" d="100"/>
          <a:sy n="75" d="100"/>
        </p:scale>
        <p:origin x="7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F6EA-6E6C-4645-9036-5660B07D9442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8DB66-50F4-4E7E-9BEF-63A1EE9C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98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F6EA-6E6C-4645-9036-5660B07D9442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8DB66-50F4-4E7E-9BEF-63A1EE9C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13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F6EA-6E6C-4645-9036-5660B07D9442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8DB66-50F4-4E7E-9BEF-63A1EE9C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11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F6EA-6E6C-4645-9036-5660B07D9442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8DB66-50F4-4E7E-9BEF-63A1EE9C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1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F6EA-6E6C-4645-9036-5660B07D9442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8DB66-50F4-4E7E-9BEF-63A1EE9C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22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F6EA-6E6C-4645-9036-5660B07D9442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8DB66-50F4-4E7E-9BEF-63A1EE9C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27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F6EA-6E6C-4645-9036-5660B07D9442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8DB66-50F4-4E7E-9BEF-63A1EE9C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02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F6EA-6E6C-4645-9036-5660B07D9442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8DB66-50F4-4E7E-9BEF-63A1EE9C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72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F6EA-6E6C-4645-9036-5660B07D9442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8DB66-50F4-4E7E-9BEF-63A1EE9C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84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F6EA-6E6C-4645-9036-5660B07D9442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8DB66-50F4-4E7E-9BEF-63A1EE9C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18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F6EA-6E6C-4645-9036-5660B07D9442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8DB66-50F4-4E7E-9BEF-63A1EE9C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2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CF6EA-6E6C-4645-9036-5660B07D9442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8DB66-50F4-4E7E-9BEF-63A1EE9C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4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jpg"/><Relationship Id="rId5" Type="http://schemas.openxmlformats.org/officeDocument/2006/relationships/image" Target="../media/image7.png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19.jpg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23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995642">
            <a:off x="-749299" y="2658269"/>
            <a:ext cx="9144000" cy="165576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dirty="0" smtClean="0"/>
              <a:t>Геометрические фигуры</a:t>
            </a:r>
          </a:p>
          <a:p>
            <a:r>
              <a:rPr lang="ru-RU" dirty="0" smtClean="0"/>
              <a:t>(для детей подготовительной группы)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14169">
            <a:off x="-1270000" y="812799"/>
            <a:ext cx="9144000" cy="995363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26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Умница!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74" y="2123607"/>
            <a:ext cx="2397125" cy="2829393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0655300" y="53467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фанфары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83700" y="812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9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Каких геометрических фигур больше?</a:t>
            </a:r>
            <a:endParaRPr lang="ru-RU" dirty="0"/>
          </a:p>
        </p:txBody>
      </p:sp>
      <p:pic>
        <p:nvPicPr>
          <p:cNvPr id="82" name="Рисунок 8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364" y="1995792"/>
            <a:ext cx="2572735" cy="2261812"/>
          </a:xfrm>
          <a:prstGeom prst="rect">
            <a:avLst/>
          </a:prstGeom>
        </p:spPr>
      </p:pic>
      <p:pic>
        <p:nvPicPr>
          <p:cNvPr id="83" name="Рисунок 8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5751" y="4153136"/>
            <a:ext cx="2712955" cy="2347163"/>
          </a:xfrm>
          <a:prstGeom prst="rect">
            <a:avLst/>
          </a:prstGeom>
        </p:spPr>
      </p:pic>
      <p:pic>
        <p:nvPicPr>
          <p:cNvPr id="86" name="Рисунок 8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6880" y="1613344"/>
            <a:ext cx="2557411" cy="2086908"/>
          </a:xfrm>
          <a:prstGeom prst="rect">
            <a:avLst/>
          </a:prstGeom>
        </p:spPr>
      </p:pic>
      <p:pic>
        <p:nvPicPr>
          <p:cNvPr id="87" name="Рисунок 8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60" y="1450633"/>
            <a:ext cx="2334970" cy="2249619"/>
          </a:xfrm>
          <a:prstGeom prst="rect">
            <a:avLst/>
          </a:prstGeom>
        </p:spPr>
      </p:pic>
      <p:pic>
        <p:nvPicPr>
          <p:cNvPr id="88" name="Рисунок 8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2032" y="3700252"/>
            <a:ext cx="2816596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Ошибочка вышла.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37" y="2146300"/>
            <a:ext cx="5704643" cy="2482850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316992" y="54737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смех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53700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3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Умница!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50" y="2146300"/>
            <a:ext cx="4137900" cy="3328987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0693400" y="5475287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Zvuki_-_Fanfar_gigmuziki.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83800" y="876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6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сторон у прямоугольника?</a:t>
            </a:r>
            <a:endParaRPr lang="ru-RU" dirty="0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1" y="1690688"/>
            <a:ext cx="2724150" cy="2179320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099" y="2070189"/>
            <a:ext cx="4595281" cy="3599637"/>
          </a:xfrm>
          <a:prstGeom prst="rect">
            <a:avLst/>
          </a:prstGeom>
        </p:spPr>
      </p:pic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998" y="1066428"/>
            <a:ext cx="2313800" cy="2313800"/>
          </a:xfrm>
          <a:prstGeom prst="rect">
            <a:avLst/>
          </a:prstGeom>
        </p:spPr>
      </p:pic>
      <p:pic>
        <p:nvPicPr>
          <p:cNvPr id="8" name="Рисунок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63" y="5016500"/>
            <a:ext cx="1082515" cy="1260158"/>
          </a:xfrm>
          <a:prstGeom prst="rect">
            <a:avLst/>
          </a:prstGeom>
        </p:spPr>
      </p:pic>
      <p:pic>
        <p:nvPicPr>
          <p:cNvPr id="9" name="Рисунок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156" y="3644900"/>
            <a:ext cx="3662380" cy="300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76225"/>
            <a:ext cx="10515600" cy="968375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Подумай ещё.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62" y="2184400"/>
            <a:ext cx="3208338" cy="2804325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952500" y="57912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мех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98100" y="93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4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Молодец!!!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755" y="2413000"/>
            <a:ext cx="3496945" cy="3780481"/>
          </a:xfrm>
          <a:prstGeom prst="rect">
            <a:avLst/>
          </a:prstGeom>
        </p:spPr>
      </p:pic>
      <p:pic>
        <p:nvPicPr>
          <p:cNvPr id="5" name="Zvuki_-_Fanfar_gigmuziki.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25100" y="1803400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216" y="3363769"/>
            <a:ext cx="3672568" cy="1658579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0668508" y="55626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6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Какая из фигур не многоугольник?</a:t>
            </a:r>
            <a:endParaRPr lang="ru-RU" dirty="0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991" y="1690688"/>
            <a:ext cx="3836974" cy="1935810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279" y="1248043"/>
            <a:ext cx="3331604" cy="3331604"/>
          </a:xfrm>
          <a:prstGeom prst="rect">
            <a:avLst/>
          </a:prstGeom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099" y="4314020"/>
            <a:ext cx="2763969" cy="2543980"/>
          </a:xfrm>
          <a:prstGeom prst="rect">
            <a:avLst/>
          </a:prstGeom>
        </p:spPr>
      </p:pic>
      <p:pic>
        <p:nvPicPr>
          <p:cNvPr id="9" name="Рисунок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2" y="1764624"/>
            <a:ext cx="4122720" cy="1861873"/>
          </a:xfrm>
          <a:prstGeom prst="rect">
            <a:avLst/>
          </a:prstGeom>
        </p:spPr>
      </p:pic>
      <p:pic>
        <p:nvPicPr>
          <p:cNvPr id="10" name="Рисунок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883" y="3997124"/>
            <a:ext cx="2860876" cy="286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мех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497.437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5689929"/>
            <a:ext cx="609600" cy="60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Подумай ещё!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247" y="1690688"/>
            <a:ext cx="4672771" cy="4439132"/>
          </a:xfrm>
          <a:prstGeom prst="rect">
            <a:avLst/>
          </a:prstGeom>
        </p:spPr>
      </p:pic>
      <p:sp>
        <p:nvSpPr>
          <p:cNvPr id="12" name="Управляющая кнопка: возврат 11">
            <a:hlinkClick r:id="" action="ppaction://hlinkshowjump?jump=previousslide" highlightClick="1"/>
          </p:cNvPr>
          <p:cNvSpPr/>
          <p:nvPr/>
        </p:nvSpPr>
        <p:spPr>
          <a:xfrm>
            <a:off x="838200" y="5473521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молодец!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77" y="1262130"/>
            <a:ext cx="3976787" cy="4798080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0832592" y="553900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Zvuki_-_Fanfar_gigmuziki.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22992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2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Какая из фигур лишняя?</a:t>
            </a:r>
            <a:endParaRPr lang="ru-RU" dirty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68" y="1753817"/>
            <a:ext cx="1760537" cy="1765232"/>
          </a:xfrm>
          <a:prstGeom prst="rect">
            <a:avLst/>
          </a:prstGeom>
        </p:spPr>
      </p:pic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0" y="1191404"/>
            <a:ext cx="2057400" cy="2890057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0" y="1191405"/>
            <a:ext cx="2309812" cy="3072813"/>
          </a:xfrm>
          <a:prstGeom prst="rect">
            <a:avLst/>
          </a:prstGeom>
        </p:spPr>
      </p:pic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3" y="4360862"/>
            <a:ext cx="3098800" cy="2092414"/>
          </a:xfrm>
          <a:prstGeom prst="rect">
            <a:avLst/>
          </a:prstGeom>
        </p:spPr>
      </p:pic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4124540"/>
            <a:ext cx="2559050" cy="2328736"/>
          </a:xfrm>
          <a:prstGeom prst="rect">
            <a:avLst/>
          </a:prstGeom>
        </p:spPr>
      </p:pic>
      <p:pic>
        <p:nvPicPr>
          <p:cNvPr id="9" name="Рисунок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99" y="3719300"/>
            <a:ext cx="3034903" cy="302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Подумай ещё!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0" y="1690688"/>
            <a:ext cx="4429125" cy="4831773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16992" y="56642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смех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48700" y="10279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1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Молодец!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1032231"/>
            <a:ext cx="4267200" cy="5001950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0832592" y="5512973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фанфары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42450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6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Покажи и назови объёмную фигуру.</a:t>
            </a:r>
            <a:endParaRPr lang="ru-RU" dirty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70" y="1099890"/>
            <a:ext cx="2743224" cy="2743224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12" y="1552707"/>
            <a:ext cx="2743200" cy="2176272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269231"/>
            <a:ext cx="2988920" cy="2751026"/>
          </a:xfrm>
          <a:prstGeom prst="rect">
            <a:avLst/>
          </a:prstGeom>
        </p:spPr>
      </p:pic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01" y="3957248"/>
            <a:ext cx="2900751" cy="2900751"/>
          </a:xfrm>
          <a:prstGeom prst="rect">
            <a:avLst/>
          </a:prstGeom>
        </p:spPr>
      </p:pic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12" y="3983818"/>
            <a:ext cx="2840392" cy="284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Ошибочка вышла!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1440404"/>
            <a:ext cx="3632200" cy="4689677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431800" y="54737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смех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39300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72</Words>
  <Application>Microsoft Office PowerPoint</Application>
  <PresentationFormat>Широкоэкранный</PresentationFormat>
  <Paragraphs>18</Paragraphs>
  <Slides>16</Slides>
  <Notes>0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викторина</vt:lpstr>
      <vt:lpstr>Какая из фигур не многоугольник?</vt:lpstr>
      <vt:lpstr>                     Подумай ещё!  </vt:lpstr>
      <vt:lpstr>                            молодец!</vt:lpstr>
      <vt:lpstr>               Какая из фигур лишняя?</vt:lpstr>
      <vt:lpstr>                         Подумай ещё!</vt:lpstr>
      <vt:lpstr>                              Молодец!</vt:lpstr>
      <vt:lpstr>Покажи и назови объёмную фигуру.</vt:lpstr>
      <vt:lpstr>                      Ошибочка вышла!</vt:lpstr>
      <vt:lpstr>                             Умница!</vt:lpstr>
      <vt:lpstr>Каких геометрических фигур больше?</vt:lpstr>
      <vt:lpstr>                       Ошибочка вышла.</vt:lpstr>
      <vt:lpstr>                                Умница!</vt:lpstr>
      <vt:lpstr>Сколько сторон у прямоугольника?</vt:lpstr>
      <vt:lpstr>                          Подумай ещё.</vt:lpstr>
      <vt:lpstr>                              Молодец!!!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Ольга</dc:creator>
  <cp:lastModifiedBy>Ольга</cp:lastModifiedBy>
  <cp:revision>16</cp:revision>
  <dcterms:created xsi:type="dcterms:W3CDTF">2015-12-11T01:10:04Z</dcterms:created>
  <dcterms:modified xsi:type="dcterms:W3CDTF">2015-12-11T03:49:45Z</dcterms:modified>
</cp:coreProperties>
</file>