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4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32" autoAdjust="0"/>
    <p:restoredTop sz="94653" autoAdjust="0"/>
  </p:normalViewPr>
  <p:slideViewPr>
    <p:cSldViewPr>
      <p:cViewPr varScale="1">
        <p:scale>
          <a:sx n="85" d="100"/>
          <a:sy n="85" d="100"/>
        </p:scale>
        <p:origin x="90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46EA47-A89D-4DD4-AD8C-869A7E338DA7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F7FCE5-B70E-4E2A-980A-9A523032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8478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Викторина. Осенний калейдоскоп.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Подглазова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Н.В.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352928" cy="129614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Громадный, одетый в теплую шубу, неповоротливый на вид. Лес щедро угощает его грибами, ягодами. Иногда мелкими зверушками и муравьями, в дупле можно найти мед диких пчел, собрать сочные корешки. Необходимо накопить жировой запас на зиму. А еще приготовить берлогу к зиме, утеплить листьями, душистой хвоей и сухим мхом. Кто я?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7" name="Рисунок 6" descr="Lis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404664"/>
            <a:ext cx="3456384" cy="2300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4" descr="_News_Photo_image_large_241359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3068960"/>
            <a:ext cx="3384376" cy="2440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516fed999f8104.0237302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6056" y="332656"/>
            <a:ext cx="3240360" cy="2428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normal_vuk_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76056" y="3068960"/>
            <a:ext cx="326436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924 -0.37754 C 0.30816 -0.37754 0.36424 -0.30277 0.36424 -0.21088 C 0.36424 -0.11898 0.30816 -0.04421 0.23924 -0.04421 C 0.17031 -0.04421 0.11424 -0.11898 0.11424 -0.21088 C 0.11424 -0.30277 0.17031 -0.37754 0.23924 -0.37754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7467600" cy="165618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Много дел осенью - домик выбрать и кладовую, домик утеплить теплым пухом, мягким мхом Кладовую наполнить вкусными орешками, шишками. Грибочки на веточках развесить. Да и шубку сменить на более теплую и светлую. Хвостик серебристый – серенький, пушистый. Ты меня узнал?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5" name="Рисунок 4" descr="650x427_692766_[www.ArtFile.ru]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32040" y="332656"/>
            <a:ext cx="3488581" cy="2291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desktopwallpapers.org.ua-219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27584" y="3068960"/>
            <a:ext cx="331812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21381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27584" y="332656"/>
            <a:ext cx="3244662" cy="2433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2" descr="pic28804437.jpg"/>
          <p:cNvPicPr>
            <a:picLocks noGrp="1" noChangeAspect="1"/>
          </p:cNvPicPr>
          <p:nvPr>
            <p:ph sz="quarter" idx="1"/>
          </p:nvPr>
        </p:nvPicPr>
        <p:blipFill>
          <a:blip r:embed="rId5" cstate="email"/>
          <a:stretch>
            <a:fillRect/>
          </a:stretch>
        </p:blipFill>
        <p:spPr>
          <a:xfrm>
            <a:off x="5004048" y="2996952"/>
            <a:ext cx="3312368" cy="2222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-0.05139 L 0.01945 0.11527 C 0.01945 0.19004 0.08837 0.28194 0.14445 0.28194 L 0.26945 0.28194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7467600" cy="165618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Georgia" pitchFamily="18" charset="0"/>
              </a:rPr>
              <a:t>Зимой от холода и врагов одни прячутся в дуплах, другие в норах. Он ничего этого не умеет. Врагов много, спасает его нос, чуткие уши, быстрые ноги и неприметная шубка. Глаза у него косые не случайно, видит впереди, по сторонам и немного сзади. Скоро сменит шубку с серой на белую. Питается по ночам веточками, корой молодых деревьев. Кто он?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4" name="Содержимое 3" descr="516fed999f8104.0237302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332656"/>
            <a:ext cx="3096344" cy="2320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Admin\Desktop\Новая папка (2)\pic288044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332656"/>
            <a:ext cx="3597636" cy="2414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Admin\Desktop\Новая папка (2)\650x427_692766_[www.ArtFile.ru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3140967"/>
            <a:ext cx="3096344" cy="2034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Admin\Desktop\Новая папка (2)\desktopwallpapers.org.ua-2195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4008" y="3140968"/>
            <a:ext cx="3384376" cy="1983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5 -0.17593 C -0.36614 -0.26528 -0.31614 -0.3426 -0.24913 -0.34792 C -0.18507 -0.35463 -0.12517 -0.29468 -0.12118 -0.20787 C -0.11614 -0.12801 -0.15816 -0.05324 -0.21823 -0.04792 C -0.27309 -0.04399 -0.32517 -0.09329 -0.32916 -0.16783 C -0.33316 -0.23588 -0.29809 -0.3 -0.24722 -0.30533 C -0.20017 -0.30926 -0.15607 -0.26783 -0.15312 -0.20533 C -0.15017 -0.14931 -0.17812 -0.09468 -0.22014 -0.0919 C -0.25816 -0.08797 -0.2941 -0.11991 -0.29722 -0.17061 C -0.29913 -0.21598 -0.27812 -0.25996 -0.24514 -0.2625 C -0.21614 -0.26528 -0.18715 -0.24121 -0.18507 -0.20255 C -0.18316 -0.16922 -0.19809 -0.13727 -0.22222 -0.13449 C -0.24219 -0.13195 -0.26319 -0.14653 -0.26423 -0.17315 C -0.26614 -0.19468 -0.25816 -0.21736 -0.24323 -0.21991 C -0.23107 -0.21991 -0.2191 -0.21459 -0.21719 -0.2 C -0.21614 -0.19051 -0.21823 -0.18125 -0.22413 -0.17732 C -0.22708 -0.17593 -0.22916 -0.17593 -0.23212 -0.17732 " pathEditMode="relative" rAng="0" ptsTypes="fffffffffffffffff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-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08912" cy="11430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Georgia" pitchFamily="18" charset="0"/>
              </a:rPr>
              <a:t>Запасов на зиму они не делают. Помогают пережить зиму сильные ноги,  острые зубы. Много приходится пробежать, чтобы найти добычу, про них говорят , что их «ноги кормят». Цвет своей шубы они не меняют, он остается серым, но шерсть становится густой и пушистой. Угадай кто я?.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2050" name="Picture 2" descr="C:\Users\Admin\Desktop\Новая папка (2)\normal_vuk_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404664"/>
            <a:ext cx="3096344" cy="2322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Admin\Desktop\Новая папка (2)\Lis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404664"/>
            <a:ext cx="3462155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Admin\Desktop\Новая папка (2)\desktopwallpapers.org.ua-219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584" y="3212976"/>
            <a:ext cx="3072341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Admin\Desktop\Новая папка (2)\_News_Photo_image_large_241359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4008" y="2996951"/>
            <a:ext cx="3456384" cy="2088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0.23889 C 0.07483 0.19213 0.10278 0.15625 0.13681 0.15625 C 0.17188 0.15625 0.19983 0.19213 0.19983 0.23889 C 0.19983 0.28565 0.22778 0.32153 0.26285 0.32153 C 0.29688 0.32153 0.32483 0.28565 0.32483 0.23889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280920" cy="11430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Georgia" pitchFamily="18" charset="0"/>
              </a:rPr>
              <a:t>На зиму он запасов не делает. С наступлением холодов забирается в свою норку, ложится на «матрасик» из сухих листочков и спит до весны. Снятся ему сны как он бродит по лесу, нагуливает жирок, ловит мышей, лягушек, юрких ящериц, жучков и червей. Кто он?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4" name="Содержимое 3" descr="650x427_692766_[www.ArtFile.ru]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39552" y="260648"/>
            <a:ext cx="3528392" cy="2317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Admin\Desktop\Новая папка (2)\2138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260648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Admin\Desktop\Новая папка (2)\516fed999f8104.023730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2924944"/>
            <a:ext cx="3427923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Admin\Desktop\Новая папка (2)\_News_Photo_image_large_241359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2924944"/>
            <a:ext cx="3183433" cy="2295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8 -0.35162 C 0.31372 -0.35162 0.3698 -0.27685 0.3698 -0.18496 C 0.3698 -0.09306 0.31372 -0.01829 0.2448 -0.01829 C 0.17587 -0.01829 0.1198 -0.09306 0.1198 -0.18496 C 0.1198 -0.27685 0.17587 -0.35162 0.2448 -0.35162 Z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80920" cy="1368152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Georgia" pitchFamily="18" charset="0"/>
              </a:rPr>
              <a:t>Запасов на зиму мы не делаем. Цвет шубки не меняем, но она осенью становится более теплой и пушистой, на лапках вырастает шерсть густая, точно валенки и хвост становится очень пушистый. Летом корма у нас вдоволь. И лягушки, и ящерицы, и птенчики, уточки молодые. А зимой только мышки от голода спасают. Кто я?</a:t>
            </a:r>
            <a:endParaRPr lang="ru-RU" dirty="0"/>
          </a:p>
        </p:txBody>
      </p:sp>
      <p:pic>
        <p:nvPicPr>
          <p:cNvPr id="4098" name="Picture 2" descr="C:\Users\Admin\Desktop\Новая папка (2)\Lis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32656"/>
            <a:ext cx="3662437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Admin\Desktop\Новая папка (2)\normal_vuk_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996952"/>
            <a:ext cx="345638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Admin\Desktop\Новая папка (2)\pic288044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332656"/>
            <a:ext cx="3558160" cy="2387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Admin\Desktop\Новая папка (2)\21381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2996952"/>
            <a:ext cx="3456384" cy="243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16667  C 0 0.24133  0.069 0.33333  0.125 0.33333  L 0.25 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211</TotalTime>
  <Words>371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Century Schoolbook</vt:lpstr>
      <vt:lpstr>Georgia</vt:lpstr>
      <vt:lpstr>Times New Roman</vt:lpstr>
      <vt:lpstr>Wingdings</vt:lpstr>
      <vt:lpstr>Wingdings 2</vt:lpstr>
      <vt:lpstr>Эркер</vt:lpstr>
      <vt:lpstr>Викторина. Осенний калейдоскоп.</vt:lpstr>
      <vt:lpstr> Громадный, одетый в теплую шубу, неповоротливый на вид. Лес щедро угощает его грибами, ягодами. Иногда мелкими зверушками и муравьями, в дупле можно найти мед диких пчел, собрать сочные корешки. Необходимо накопить жировой запас на зиму. А еще приготовить берлогу к зиме, утеплить листьями, душистой хвоей и сухим мхом. Кто я?</vt:lpstr>
      <vt:lpstr> Много дел осенью - домик выбрать и кладовую, домик утеплить теплым пухом, мягким мхом Кладовую наполнить вкусными орешками, шишками. Грибочки на веточках развесить. Да и шубку сменить на более теплую и светлую. Хвостик серебристый – серенький, пушистый. Ты меня узнал?</vt:lpstr>
      <vt:lpstr>Зимой от холода и врагов одни прячутся в дуплах, другие в норах. Он ничего этого не умеет. Врагов много, спасает его нос, чуткие уши, быстрые ноги и неприметная шубка. Глаза у него косые не случайно, видит впереди, по сторонам и немного сзади. Скоро сменит шубку с серой на белую. Питается по ночам веточками, корой молодых деревьев. Кто он?</vt:lpstr>
      <vt:lpstr>Запасов на зиму они не делают. Помогают пережить зиму сильные ноги,  острые зубы. Много приходится пробежать, чтобы найти добычу, про них говорят , что их «ноги кормят». Цвет своей шубы они не меняют, он остается серым, но шерсть становится густой и пушистой. Угадай кто я?.</vt:lpstr>
      <vt:lpstr>На зиму он запасов не делает. С наступлением холодов забирается в свою норку, ложится на «матрасик» из сухих листочков и спит до весны. Снятся ему сны как он бродит по лесу, нагуливает жирок, ловит мышей, лягушек, юрких ящериц, жучков и червей. Кто он?</vt:lpstr>
      <vt:lpstr>Запасов на зиму мы не делаем. Цвет шубки не меняем, но она осенью становится более теплой и пушистой, на лапках вырастает шерсть густая, точно валенки и хвост становится очень пушистый. Летом корма у нас вдоволь. И лягушки, и ящерицы, и птенчики, уточки молодые. А зимой только мышки от голода спасают. Кто я?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ЖИВОТНЫЕ  ГОТОВЯТСЯ К ЗИМЕ?</dc:title>
  <dc:creator>Admin</dc:creator>
  <cp:lastModifiedBy>Satan Omnipotent</cp:lastModifiedBy>
  <cp:revision>36</cp:revision>
  <dcterms:created xsi:type="dcterms:W3CDTF">2015-10-18T13:59:48Z</dcterms:created>
  <dcterms:modified xsi:type="dcterms:W3CDTF">2015-12-15T12:32:58Z</dcterms:modified>
</cp:coreProperties>
</file>