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77" r:id="rId22"/>
    <p:sldId id="278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89681" autoAdjust="0"/>
  </p:normalViewPr>
  <p:slideViewPr>
    <p:cSldViewPr>
      <p:cViewPr varScale="1">
        <p:scale>
          <a:sx n="58" d="100"/>
          <a:sy n="58" d="100"/>
        </p:scale>
        <p:origin x="-3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50002-D290-45D4-90D7-F6D3F06D240B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C1F8F-AD92-44AA-A12E-73A711CBA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9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C1F8F-AD92-44AA-A12E-73A711CBA05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5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5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4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33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6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4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1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2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43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1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4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5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8788-028A-4C0C-82A2-759AEA3AC73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5FFB-CDE6-46F2-94A0-CCB3A91B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9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0.jpe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2.jpe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4.jpe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6.jpeg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МБДОУ детский сад комбинированного вида №43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" y="1"/>
            <a:ext cx="9422281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323528" y="332657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МБДОУ детский сад комбинированного вида №43</a:t>
            </a:r>
          </a:p>
          <a:p>
            <a:pPr algn="ctr"/>
            <a:r>
              <a:rPr lang="ru-RU" sz="2800" dirty="0" smtClean="0"/>
              <a:t>                    Группа № 5 «Солнечные лучики»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96469"/>
            <a:ext cx="6189390" cy="43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36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2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8024" y="2736503"/>
            <a:ext cx="40324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ru-RU" sz="1200" b="1" dirty="0" smtClean="0">
              <a:solidFill>
                <a:srgbClr val="0000CC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lvl="0">
              <a:spcBef>
                <a:spcPct val="20000"/>
              </a:spcBef>
            </a:pPr>
            <a:endParaRPr lang="ru-RU" sz="1200" b="1" dirty="0">
              <a:solidFill>
                <a:srgbClr val="0000CC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Вот </a:t>
            </a: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спортивный уголок,</a:t>
            </a:r>
          </a:p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Здесь </a:t>
            </a: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мы тренируемся.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Приходите на часок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В наш спортивный уголок.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Упражнения с друзьями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Выполняйте вместе с нами!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3" y="692696"/>
            <a:ext cx="6354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Спортивный уголок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4"/>
          <a:stretch/>
        </p:blipFill>
        <p:spPr>
          <a:xfrm>
            <a:off x="402157" y="1827451"/>
            <a:ext cx="4007795" cy="43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«Центр познавательного развития»</a:t>
            </a:r>
            <a:b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3429000"/>
            <a:ext cx="5328592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300" b="1" kern="0" dirty="0">
              <a:solidFill>
                <a:srgbClr val="0000CC"/>
              </a:solidFill>
              <a:latin typeface="Comic Sans MS" panose="030F0702030302020204" pitchFamily="66" charset="0"/>
              <a:ea typeface="+mj-ea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Это центр игр дидактических: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Настольных, математических.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 На развитие мышления, логики,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усидчивости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 </a:t>
            </a:r>
            <a:r>
              <a:rPr lang="ru-RU" sz="1600" b="1" kern="0" dirty="0" smtClean="0">
                <a:solidFill>
                  <a:srgbClr val="0000CC"/>
                </a:solidFill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и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 внимания,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Старательность и миропонимание,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В нас эти игры развивают.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Быть умными они нам помогают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6" y="1183715"/>
            <a:ext cx="4968552" cy="49685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6" b="5476"/>
          <a:stretch/>
        </p:blipFill>
        <p:spPr>
          <a:xfrm>
            <a:off x="5868144" y="1988840"/>
            <a:ext cx="2391730" cy="18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5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86970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Центр конструктивной деятельности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33435"/>
          <a:stretch/>
        </p:blipFill>
        <p:spPr>
          <a:xfrm>
            <a:off x="567011" y="924237"/>
            <a:ext cx="3419779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" t="57735" r="4557" b="3339"/>
          <a:stretch/>
        </p:blipFill>
        <p:spPr>
          <a:xfrm>
            <a:off x="467544" y="4000500"/>
            <a:ext cx="3618715" cy="2092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2636912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Конструкторов разных в группе не счесть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Для каждого вида и схема здесь есть.</a:t>
            </a:r>
          </a:p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5576" y="332656"/>
            <a:ext cx="61024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«Центр речевого развития»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575904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Вот речевой наш уголок,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В нём дети учатся играя.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Здесь им на всё дадут ответ,</a:t>
            </a:r>
            <a:endParaRPr lang="ru-RU" sz="2000" b="1" kern="0" dirty="0">
              <a:solidFill>
                <a:srgbClr val="0000CC"/>
              </a:solidFill>
              <a:latin typeface="Comic Sans MS" panose="030F0702030302020204" pitchFamily="66" charset="0"/>
              <a:ea typeface="+mj-ea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Их речь и мысли развивая.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r="15714" b="16190"/>
          <a:stretch/>
        </p:blipFill>
        <p:spPr>
          <a:xfrm>
            <a:off x="279471" y="1268760"/>
            <a:ext cx="4364902" cy="27317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2" y="3259280"/>
            <a:ext cx="3882415" cy="29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3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63184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«Центр изобразительного искусства»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2951947"/>
            <a:ext cx="3563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Вот стеллаж для рисованья,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Здесь приложат все старанья!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Карандаши есть и раскраски,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Красками раскрасим сказки.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183"/>
            <a:ext cx="5256584" cy="3942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140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«Уголок природы»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2951947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И уголок природы есть,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В нём много интересного,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нужного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 .полезного.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Мы природу познаём,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Бережливыми растём!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r="18844"/>
          <a:stretch/>
        </p:blipFill>
        <p:spPr>
          <a:xfrm>
            <a:off x="2027" y="1083804"/>
            <a:ext cx="5195052" cy="373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8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9" y="1"/>
            <a:ext cx="707612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r="21429"/>
          <a:stretch/>
        </p:blipFill>
        <p:spPr>
          <a:xfrm>
            <a:off x="634864" y="1289043"/>
            <a:ext cx="2348904" cy="4932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80928"/>
            <a:ext cx="2646294" cy="3528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3768" y="1556792"/>
            <a:ext cx="46997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Все минуточку внимания!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Сказку мы хотим начать.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Этой сказочки названье,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Ты попробуй отгадать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1024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332656"/>
            <a:ext cx="672109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Центр патриотического воспитания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9048" r="8730" b="7143"/>
          <a:stretch/>
        </p:blipFill>
        <p:spPr>
          <a:xfrm>
            <a:off x="683568" y="1124744"/>
            <a:ext cx="4376058" cy="5061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1" y="2780928"/>
            <a:ext cx="35981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, serif"/>
              </a:rPr>
              <a:t>.</a:t>
            </a:r>
            <a:endParaRPr lang="ru-RU" b="1" dirty="0">
              <a:solidFill>
                <a:schemeClr val="accent1"/>
              </a:solidFill>
              <a:latin typeface="Open Sans"/>
            </a:endParaRPr>
          </a:p>
          <a:p>
            <a:r>
              <a:rPr lang="ru-RU" b="1" dirty="0">
                <a:solidFill>
                  <a:schemeClr val="accent1"/>
                </a:solidFill>
                <a:latin typeface="Times New Roman, serif"/>
              </a:rPr>
              <a:t>Патриотический центр, посмотрите.</a:t>
            </a:r>
            <a:endParaRPr lang="ru-RU" b="1" dirty="0">
              <a:solidFill>
                <a:schemeClr val="accent1"/>
              </a:solidFill>
              <a:latin typeface="Open Sans"/>
            </a:endParaRPr>
          </a:p>
          <a:p>
            <a:r>
              <a:rPr lang="ru-RU" b="1" dirty="0">
                <a:solidFill>
                  <a:schemeClr val="accent1"/>
                </a:solidFill>
                <a:latin typeface="Times New Roman, serif"/>
              </a:rPr>
              <a:t>Нашу работу оцените</a:t>
            </a:r>
            <a:endParaRPr lang="ru-RU" b="1" dirty="0">
              <a:solidFill>
                <a:schemeClr val="accent1"/>
              </a:solidFill>
              <a:latin typeface="Open Sans"/>
            </a:endParaRPr>
          </a:p>
          <a:p>
            <a:r>
              <a:rPr lang="ru-RU" b="1" dirty="0">
                <a:solidFill>
                  <a:schemeClr val="accent1"/>
                </a:solidFill>
                <a:latin typeface="Times New Roman, serif"/>
              </a:rPr>
              <a:t>Его любимой стране посвятили и </a:t>
            </a:r>
            <a:r>
              <a:rPr lang="ru-RU" b="1" dirty="0" smtClean="0">
                <a:solidFill>
                  <a:schemeClr val="accent1"/>
                </a:solidFill>
                <a:latin typeface="Times New Roman, serif"/>
              </a:rPr>
              <a:t>поселок родной не </a:t>
            </a:r>
            <a:r>
              <a:rPr lang="ru-RU" b="1" dirty="0">
                <a:solidFill>
                  <a:schemeClr val="accent1"/>
                </a:solidFill>
                <a:latin typeface="Times New Roman, serif"/>
              </a:rPr>
              <a:t>забыли.</a:t>
            </a:r>
            <a:endParaRPr lang="ru-RU" b="1" i="0" dirty="0">
              <a:solidFill>
                <a:schemeClr val="accent1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92965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" y="-10446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70802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Центр безопасности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5229200"/>
            <a:ext cx="7344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chemeClr val="accent1"/>
                </a:solidFill>
                <a:latin typeface="Arial"/>
              </a:rPr>
              <a:t>«</a:t>
            </a:r>
            <a:r>
              <a:rPr lang="ru-RU" sz="2800" b="1" dirty="0">
                <a:solidFill>
                  <a:schemeClr val="accent1"/>
                </a:solidFill>
                <a:latin typeface="Arial"/>
              </a:rPr>
              <a:t>Знать ребёнок </a:t>
            </a:r>
            <a:r>
              <a:rPr lang="ru-RU" sz="2800" b="1" dirty="0" smtClean="0">
                <a:solidFill>
                  <a:schemeClr val="accent1"/>
                </a:solidFill>
                <a:latin typeface="Arial"/>
              </a:rPr>
              <a:t>должен каждый</a:t>
            </a:r>
            <a:r>
              <a:rPr lang="ru-RU" sz="2800" dirty="0">
                <a:solidFill>
                  <a:schemeClr val="accent1"/>
                </a:solidFill>
                <a:latin typeface="Arial"/>
              </a:rPr>
              <a:t>, </a:t>
            </a:r>
            <a:endParaRPr lang="ru-RU" sz="2800" dirty="0" smtClean="0">
              <a:solidFill>
                <a:schemeClr val="accent1"/>
              </a:solidFill>
              <a:latin typeface="Arial"/>
            </a:endParaRPr>
          </a:p>
          <a:p>
            <a:pPr lvl="0"/>
            <a:r>
              <a:rPr lang="ru-RU" sz="2800" b="1" dirty="0" smtClean="0">
                <a:solidFill>
                  <a:schemeClr val="accent1"/>
                </a:solidFill>
                <a:latin typeface="Arial"/>
              </a:rPr>
              <a:t>безопасность </a:t>
            </a:r>
            <a:r>
              <a:rPr lang="ru-RU" sz="2800" b="1" dirty="0">
                <a:solidFill>
                  <a:schemeClr val="accent1"/>
                </a:solidFill>
                <a:latin typeface="Arial"/>
              </a:rPr>
              <a:t>— это важно</a:t>
            </a:r>
            <a:r>
              <a:rPr lang="ru-RU" sz="2800" dirty="0">
                <a:solidFill>
                  <a:schemeClr val="accent1"/>
                </a:solidFill>
                <a:latin typeface="Arial"/>
              </a:rPr>
              <a:t>!»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9838"/>
          <a:stretch/>
        </p:blipFill>
        <p:spPr>
          <a:xfrm>
            <a:off x="1403648" y="1522004"/>
            <a:ext cx="5760640" cy="33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260648"/>
            <a:ext cx="58143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«Стенды для родителей»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60" b="12619"/>
          <a:stretch/>
        </p:blipFill>
        <p:spPr>
          <a:xfrm>
            <a:off x="2885085" y="1248981"/>
            <a:ext cx="3373829" cy="1622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26388" r="12491" b="12012"/>
          <a:stretch/>
        </p:blipFill>
        <p:spPr>
          <a:xfrm>
            <a:off x="4600093" y="3363663"/>
            <a:ext cx="4386640" cy="2701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72" b="13095"/>
          <a:stretch/>
        </p:blipFill>
        <p:spPr>
          <a:xfrm>
            <a:off x="737017" y="3212976"/>
            <a:ext cx="3199284" cy="27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6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332656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«Наше творчество»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1" t="4851"/>
          <a:stretch/>
        </p:blipFill>
        <p:spPr>
          <a:xfrm>
            <a:off x="1394825" y="1237050"/>
            <a:ext cx="5616624" cy="43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25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3" y="404664"/>
            <a:ext cx="59264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Кружок оригами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17" b="21813"/>
          <a:stretch/>
        </p:blipFill>
        <p:spPr>
          <a:xfrm>
            <a:off x="467544" y="1916832"/>
            <a:ext cx="3960440" cy="4010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159" b="30953"/>
          <a:stretch/>
        </p:blipFill>
        <p:spPr>
          <a:xfrm>
            <a:off x="5076055" y="1772816"/>
            <a:ext cx="3603169" cy="41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99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70720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Театральный кружок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467544" y="1412776"/>
            <a:ext cx="3600400" cy="3200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10000"/>
          <a:stretch/>
        </p:blipFill>
        <p:spPr>
          <a:xfrm>
            <a:off x="4932040" y="2914509"/>
            <a:ext cx="3528392" cy="25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34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88641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Calibri" panose="020F0502020204030204" pitchFamily="34" charset="0"/>
              </a:rPr>
              <a:t>«Наши праздники и развлечения»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600400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60" y="2276872"/>
            <a:ext cx="36724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4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43" b="8332"/>
          <a:stretch/>
        </p:blipFill>
        <p:spPr>
          <a:xfrm>
            <a:off x="467544" y="620688"/>
            <a:ext cx="4464496" cy="3585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41" y="3438128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74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7" name="Picture 3" descr="C:\Users\Пользователь\AppData\Local\Microsoft\Windows\INetCache\IE\UQ5D15IP\sun_PNG1341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505" y="0"/>
            <a:ext cx="6636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AppData\Local\Microsoft\Windows\INetCache\IE\UQ5D15IP\sun_PNG13416[1]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23" y="474345"/>
            <a:ext cx="5622751" cy="58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74345"/>
            <a:ext cx="748883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231F20"/>
              </a:solidFill>
              <a:latin typeface="Verdana"/>
            </a:endParaRPr>
          </a:p>
          <a:p>
            <a:r>
              <a:rPr lang="ru-RU" sz="2800" b="1" i="1" dirty="0" smtClean="0">
                <a:solidFill>
                  <a:schemeClr val="tx2"/>
                </a:solidFill>
                <a:latin typeface="Verdana"/>
              </a:rPr>
              <a:t>Группа « </a:t>
            </a:r>
            <a:r>
              <a:rPr lang="ru-RU" sz="2800" b="1" i="1" dirty="0">
                <a:solidFill>
                  <a:schemeClr val="tx2"/>
                </a:solidFill>
                <a:latin typeface="Verdana"/>
              </a:rPr>
              <a:t>Солнечные </a:t>
            </a:r>
            <a:r>
              <a:rPr lang="ru-RU" sz="2800" b="1" i="1" dirty="0" smtClean="0">
                <a:solidFill>
                  <a:schemeClr val="tx2"/>
                </a:solidFill>
                <a:latin typeface="Verdana"/>
              </a:rPr>
              <a:t>лучики»</a:t>
            </a:r>
          </a:p>
          <a:p>
            <a:r>
              <a:rPr lang="ru-RU" sz="2800" b="1" i="1" dirty="0" smtClean="0">
                <a:solidFill>
                  <a:schemeClr val="tx2"/>
                </a:solidFill>
                <a:latin typeface="Verdana"/>
              </a:rPr>
              <a:t>Все вам рассказали, все вам показали.</a:t>
            </a:r>
            <a:endParaRPr lang="ru-RU" sz="2800" dirty="0">
              <a:solidFill>
                <a:schemeClr val="tx2"/>
              </a:solidFill>
              <a:latin typeface="Verdana"/>
            </a:endParaRPr>
          </a:p>
          <a:p>
            <a:r>
              <a:rPr lang="ru-RU" sz="2800" b="1" i="1" dirty="0">
                <a:solidFill>
                  <a:schemeClr val="tx2"/>
                </a:solidFill>
                <a:latin typeface="Verdana"/>
              </a:rPr>
              <a:t> </a:t>
            </a:r>
            <a:r>
              <a:rPr lang="ru-RU" sz="2800" b="1" dirty="0" smtClean="0">
                <a:solidFill>
                  <a:schemeClr val="tx2"/>
                </a:solidFill>
                <a:latin typeface="Verdana"/>
              </a:rPr>
              <a:t>Вы к нам приходите, на нас поглядите,</a:t>
            </a:r>
            <a:endParaRPr lang="ru-RU" sz="2800" dirty="0" smtClean="0">
              <a:solidFill>
                <a:schemeClr val="tx2"/>
              </a:solidFill>
              <a:latin typeface="Verdana"/>
            </a:endParaRPr>
          </a:p>
          <a:p>
            <a:r>
              <a:rPr lang="ru-RU" sz="2800" b="1" dirty="0" smtClean="0">
                <a:solidFill>
                  <a:schemeClr val="tx2"/>
                </a:solidFill>
                <a:latin typeface="Verdana"/>
              </a:rPr>
              <a:t>С собой привести не забудьте  друзей.</a:t>
            </a:r>
            <a:endParaRPr lang="ru-RU" sz="2800" dirty="0" smtClean="0">
              <a:solidFill>
                <a:schemeClr val="tx2"/>
              </a:solidFill>
              <a:latin typeface="Verdana"/>
            </a:endParaRPr>
          </a:p>
          <a:p>
            <a:r>
              <a:rPr lang="ru-RU" sz="2800" b="1" dirty="0" smtClean="0">
                <a:solidFill>
                  <a:schemeClr val="tx2"/>
                </a:solidFill>
                <a:latin typeface="Verdana"/>
              </a:rPr>
              <a:t>Откроем Вам двери и сердце в придачу.</a:t>
            </a:r>
            <a:endParaRPr lang="ru-RU" sz="2800" dirty="0" smtClean="0">
              <a:solidFill>
                <a:schemeClr val="tx2"/>
              </a:solidFill>
              <a:latin typeface="Verdana"/>
            </a:endParaRPr>
          </a:p>
          <a:p>
            <a:r>
              <a:rPr lang="ru-RU" sz="2800" b="1" dirty="0" smtClean="0">
                <a:solidFill>
                  <a:schemeClr val="tx2"/>
                </a:solidFill>
                <a:latin typeface="Verdana"/>
              </a:rPr>
              <a:t>Поверьте, общение будет удачным.</a:t>
            </a:r>
            <a:endParaRPr lang="ru-RU" sz="2800" b="0" i="0" dirty="0">
              <a:solidFill>
                <a:schemeClr val="tx2"/>
              </a:solidFill>
              <a:effectLst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3214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01262"/>
            <a:ext cx="2295255" cy="3060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4944"/>
            <a:ext cx="2409732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32" y="4126676"/>
            <a:ext cx="2527935" cy="2002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94" y="1849515"/>
            <a:ext cx="2867811" cy="2150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7" y="404664"/>
            <a:ext cx="7335815" cy="1077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 нашей дружной группе</a:t>
            </a:r>
          </a:p>
          <a:p>
            <a:pPr algn="ctr"/>
            <a:r>
              <a:rPr lang="ru-RU" sz="3200" dirty="0"/>
              <a:t>1</a:t>
            </a:r>
            <a:r>
              <a:rPr lang="ru-RU" sz="3200" dirty="0" smtClean="0"/>
              <a:t>5 девочек и 13 мальчиков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7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1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/>
          <a:stretch/>
        </p:blipFill>
        <p:spPr>
          <a:xfrm>
            <a:off x="482824" y="442153"/>
            <a:ext cx="2088232" cy="2920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24338"/>
          <a:stretch/>
        </p:blipFill>
        <p:spPr>
          <a:xfrm>
            <a:off x="3779912" y="532433"/>
            <a:ext cx="2201635" cy="283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 r="19382"/>
          <a:stretch/>
        </p:blipFill>
        <p:spPr>
          <a:xfrm>
            <a:off x="6732240" y="2924944"/>
            <a:ext cx="2243529" cy="3570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82825" y="3645024"/>
            <a:ext cx="2360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Решетникова</a:t>
            </a:r>
          </a:p>
          <a:p>
            <a:r>
              <a:rPr lang="ru-RU" b="1" i="1" dirty="0" smtClean="0"/>
              <a:t>Галина Александровна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79912" y="3645024"/>
            <a:ext cx="2253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Щербинина </a:t>
            </a:r>
          </a:p>
          <a:p>
            <a:r>
              <a:rPr lang="ru-RU" b="1" i="1" dirty="0" smtClean="0"/>
              <a:t>Людмила</a:t>
            </a:r>
          </a:p>
          <a:p>
            <a:r>
              <a:rPr lang="ru-RU" b="1" i="1" dirty="0" smtClean="0"/>
              <a:t> Геннадьевна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618919" y="1772816"/>
            <a:ext cx="245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Чистякова</a:t>
            </a:r>
          </a:p>
          <a:p>
            <a:r>
              <a:rPr lang="ru-RU" b="1" i="1" dirty="0" smtClean="0"/>
              <a:t>Ирина</a:t>
            </a:r>
          </a:p>
          <a:p>
            <a:r>
              <a:rPr lang="ru-RU" b="1" i="1" dirty="0" smtClean="0"/>
              <a:t>Михайловна</a:t>
            </a:r>
            <a:endParaRPr lang="ru-RU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9" y="4813994"/>
            <a:ext cx="62953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воспитатели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114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34" y="4095993"/>
            <a:ext cx="4277732" cy="250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4" y="428384"/>
            <a:ext cx="3015894" cy="3661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1968"/>
            <a:ext cx="2890765" cy="36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7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3688" y="3789040"/>
            <a:ext cx="547260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ru-RU" sz="1200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sz="1200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sz="1200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sz="1200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Мы </a:t>
            </a:r>
            <a:r>
              <a:rPr lang="ru-RU" sz="2000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двери в сказку открываем,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И в нашу группу приглашаем!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Здесь солнышко всегда сияет,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Нам настроение поднимает.</a:t>
            </a:r>
            <a:endParaRPr lang="ru-RU" sz="2000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b="23457"/>
          <a:stretch/>
        </p:blipFill>
        <p:spPr>
          <a:xfrm>
            <a:off x="1001853" y="326174"/>
            <a:ext cx="6010200" cy="411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09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0032" y="2958102"/>
            <a:ext cx="4104456" cy="336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ru-RU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Ну</a:t>
            </a: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а здесь мы отдыхаем,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Засыпаем и растём.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Новых сил, мы набираем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И опять играть начнём</a:t>
            </a: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/>
          <a:stretch/>
        </p:blipFill>
        <p:spPr>
          <a:xfrm>
            <a:off x="971600" y="239357"/>
            <a:ext cx="4539751" cy="43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2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2708920"/>
            <a:ext cx="4680520" cy="336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ru-RU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 smtClean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Знаем</a:t>
            </a: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знаем – да – да – да!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 кране прячется вода!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Выходи, водится!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Мы пришли умыться!</a:t>
            </a:r>
            <a:endParaRPr lang="ru-RU" b="1" dirty="0">
              <a:solidFill>
                <a:srgbClr val="0000CC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14074"/>
          <a:stretch/>
        </p:blipFill>
        <p:spPr>
          <a:xfrm>
            <a:off x="470537" y="3708103"/>
            <a:ext cx="3692748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/>
          <a:stretch/>
        </p:blipFill>
        <p:spPr>
          <a:xfrm>
            <a:off x="2627784" y="166324"/>
            <a:ext cx="3672408" cy="34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4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8" y="3429000"/>
            <a:ext cx="714812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7" y="836712"/>
            <a:ext cx="6738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Предметная среда, которую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мы создали в группе способствует развитию интересов каждого ребёнка и помогает наиболее эффективно построить организацию образовательно-воспитательной деятельности.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75861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278</Words>
  <Application>Microsoft Office PowerPoint</Application>
  <PresentationFormat>Экран (4:3)</PresentationFormat>
  <Paragraphs>91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МБДОУ детский сад комбинированного вида №43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комбинированного вида №43</dc:title>
  <dc:creator>Пользователь</dc:creator>
  <cp:lastModifiedBy>Пользователь</cp:lastModifiedBy>
  <cp:revision>23</cp:revision>
  <dcterms:created xsi:type="dcterms:W3CDTF">2021-04-25T12:14:27Z</dcterms:created>
  <dcterms:modified xsi:type="dcterms:W3CDTF">2021-04-26T07:19:35Z</dcterms:modified>
</cp:coreProperties>
</file>