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4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0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3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46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61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5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9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01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75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0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A977-1455-40B9-A99B-31F326A37C54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262D1-642B-4AF3-A89E-DB458879AA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12" Type="http://schemas.openxmlformats.org/officeDocument/2006/relationships/image" Target="../media/image49.jpeg"/><Relationship Id="rId2" Type="http://schemas.openxmlformats.org/officeDocument/2006/relationships/image" Target="../media/image39.gif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11" Type="http://schemas.openxmlformats.org/officeDocument/2006/relationships/image" Target="../media/image48.jp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13" Type="http://schemas.openxmlformats.org/officeDocument/2006/relationships/image" Target="../media/image65.jpeg"/><Relationship Id="rId18" Type="http://schemas.openxmlformats.org/officeDocument/2006/relationships/image" Target="../media/image70.jpeg"/><Relationship Id="rId3" Type="http://schemas.openxmlformats.org/officeDocument/2006/relationships/image" Target="../media/image55.gif"/><Relationship Id="rId7" Type="http://schemas.openxmlformats.org/officeDocument/2006/relationships/image" Target="../media/image59.jpg"/><Relationship Id="rId12" Type="http://schemas.openxmlformats.org/officeDocument/2006/relationships/image" Target="../media/image64.jpeg"/><Relationship Id="rId17" Type="http://schemas.openxmlformats.org/officeDocument/2006/relationships/image" Target="../media/image69.jpeg"/><Relationship Id="rId2" Type="http://schemas.openxmlformats.org/officeDocument/2006/relationships/image" Target="../media/image54.jpg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openxmlformats.org/officeDocument/2006/relationships/image" Target="../media/image6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6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8" y="421864"/>
            <a:ext cx="8568952" cy="3727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                       Расскажи о своём праве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                                Интерактивная игра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                                       для детей 6-7 лет</a:t>
            </a:r>
            <a:endParaRPr lang="ru-RU" sz="28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76672"/>
            <a:ext cx="8208912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комбинированного вида №43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29" y="1389702"/>
            <a:ext cx="2527043" cy="18952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4149080"/>
            <a:ext cx="8568952" cy="24482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149080"/>
            <a:ext cx="8208912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ru-RU" sz="16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Цель игры: закрепление  прав ребёнка, осознание детьми допустимых способов осуществления  этих прав.</a:t>
            </a:r>
          </a:p>
          <a:p>
            <a:r>
              <a:rPr lang="ru-RU" sz="16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Игра или её часть может быть использована  на занятиях  по ознакомлению с окружающим миром или по развитию речи. Способствует социально-коммуникативному,  познавательному, речевому развитию ребёнка.</a:t>
            </a:r>
          </a:p>
          <a:p>
            <a:pPr algn="r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воспитатель Перелыгина О.В</a:t>
            </a:r>
          </a:p>
          <a:p>
            <a:pPr algn="ctr"/>
            <a:endParaRPr lang="ru-RU" sz="16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пгт.Мегет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 г.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980728"/>
            <a:ext cx="7200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     Игровые действия</a:t>
            </a:r>
            <a:r>
              <a:rPr lang="ru-RU" dirty="0" smtClean="0"/>
              <a:t>: ребёнок объясняет, какое право обозначает символ; рассматривает картинки по периметру листа, отвечает на вопрос, вынесенный в заголовок, объясняет, почему он так думает. Затем кликает по выбранной картинке: в случае правильного ответа картинка перемещается к центру, если ответ неправильный – исчезает.</a:t>
            </a:r>
          </a:p>
          <a:p>
            <a:pPr algn="just"/>
            <a:r>
              <a:rPr lang="ru-RU" dirty="0" smtClean="0"/>
              <a:t>     Можно организовать соревнование между детьми, вручая за правильный ответ какую-либо фишку, или диспут между детьми или между детьми и воспитателем или выбрать другую, интересную для детей форму.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en-US" dirty="0"/>
              <a:t>P.S. </a:t>
            </a:r>
            <a:r>
              <a:rPr lang="ru-RU" dirty="0"/>
              <a:t>Перед игрой настройте показ слайдов: демонстрация слайдов → режим докладчика, слайды – все, показ слайдов вручную, </a:t>
            </a:r>
            <a:r>
              <a:rPr lang="en-US" dirty="0"/>
              <a:t>OK →</a:t>
            </a:r>
            <a:endParaRPr lang="ru-RU" dirty="0"/>
          </a:p>
          <a:p>
            <a:pPr algn="just"/>
            <a:r>
              <a:rPr lang="ru-RU" dirty="0"/>
              <a:t>«начать с текущего слайда». Далее выполняются игровые действия. Переход между слайдами – прокруткой.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2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20" y="1590409"/>
            <a:ext cx="1044415" cy="8060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131" y="2255441"/>
            <a:ext cx="998984" cy="7492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83" y="2209144"/>
            <a:ext cx="1034091" cy="10340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126222"/>
            <a:ext cx="1570390" cy="14401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4" y="199979"/>
            <a:ext cx="1681384" cy="12610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65355"/>
            <a:ext cx="1905000" cy="11620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4217582"/>
            <a:ext cx="1732867" cy="12996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24" y="4396657"/>
            <a:ext cx="1924888" cy="1443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78" y="5179630"/>
            <a:ext cx="1348103" cy="13784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4" y="2148290"/>
            <a:ext cx="1639139" cy="109494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481" y="2690634"/>
            <a:ext cx="1040554" cy="10340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45563" y="782233"/>
            <a:ext cx="4833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О каком праве идёт речь?</a:t>
            </a:r>
          </a:p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Откуда ты можешь получить информацию?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98106"/>
            <a:ext cx="930132" cy="9510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832308"/>
            <a:ext cx="1331979" cy="9989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56" y="1994277"/>
            <a:ext cx="1463824" cy="14638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3" y="548680"/>
            <a:ext cx="435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Право  на  информацию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1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13" y="2708920"/>
            <a:ext cx="1159197" cy="11628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1864392" cy="1118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1760195" cy="12794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5" y="4653136"/>
            <a:ext cx="2153089" cy="14353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05" y="5240400"/>
            <a:ext cx="1939875" cy="10863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70" y="4708694"/>
            <a:ext cx="2069753" cy="1379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6" y="2492896"/>
            <a:ext cx="2240639" cy="1378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20" y="476672"/>
            <a:ext cx="1667972" cy="15239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2034" y="292678"/>
            <a:ext cx="4143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Право на  образование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9821" y="841213"/>
            <a:ext cx="3873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Какое право обозначает символ  на середине листа? Где ты можешь получить образование?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09" y="2856657"/>
            <a:ext cx="1193304" cy="8673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4031" y="4005064"/>
            <a:ext cx="1436273" cy="9575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31" y="1781386"/>
            <a:ext cx="1557336" cy="8721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62" y="2761416"/>
            <a:ext cx="1533543" cy="9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98" y="3094219"/>
            <a:ext cx="1014028" cy="10140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58670"/>
            <a:ext cx="1907704" cy="1430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45" y="5504026"/>
            <a:ext cx="1907351" cy="1133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96" y="404664"/>
            <a:ext cx="1484784" cy="1484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27" y="5268011"/>
            <a:ext cx="1809891" cy="13574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11980"/>
          <a:stretch/>
        </p:blipFill>
        <p:spPr>
          <a:xfrm>
            <a:off x="467544" y="3941054"/>
            <a:ext cx="1908043" cy="1085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1" y="3848471"/>
            <a:ext cx="1915540" cy="1271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54" y="5287677"/>
            <a:ext cx="1317526" cy="1182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601" y="5368546"/>
            <a:ext cx="1792603" cy="1297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0" b="12978"/>
          <a:stretch/>
        </p:blipFill>
        <p:spPr>
          <a:xfrm>
            <a:off x="441865" y="2370310"/>
            <a:ext cx="1609855" cy="1065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3"/>
          <a:stretch/>
        </p:blipFill>
        <p:spPr>
          <a:xfrm>
            <a:off x="7000850" y="2199361"/>
            <a:ext cx="1711102" cy="1236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75" y="2169687"/>
            <a:ext cx="953852" cy="7153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27382"/>
            <a:ext cx="953675" cy="5668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536" y="3435446"/>
            <a:ext cx="957770" cy="6355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85" y="4249670"/>
            <a:ext cx="896302" cy="6487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1" b="11980"/>
          <a:stretch/>
        </p:blipFill>
        <p:spPr>
          <a:xfrm>
            <a:off x="3122557" y="4249670"/>
            <a:ext cx="954021" cy="542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435" y="3262345"/>
            <a:ext cx="904945" cy="6787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40" y="2301772"/>
            <a:ext cx="779269" cy="7792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23728" y="458670"/>
            <a:ext cx="453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Право  выражать своё мнение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1627" y="966118"/>
            <a:ext cx="405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Символ какого  права ты видишь?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Как можно выражать своё мнение, а как нельзя?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70" y="2668975"/>
            <a:ext cx="1439014" cy="1439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0" y="345673"/>
            <a:ext cx="1806847" cy="1355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8" y="1980551"/>
            <a:ext cx="1688976" cy="1351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27" y="5309234"/>
            <a:ext cx="1878468" cy="1176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6" y="3514584"/>
            <a:ext cx="1688976" cy="1393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42" y="356933"/>
            <a:ext cx="1795695" cy="1343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63" y="5157192"/>
            <a:ext cx="2264208" cy="1273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43" y="1980551"/>
            <a:ext cx="1831195" cy="10884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4" y="5157192"/>
            <a:ext cx="1793776" cy="134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30" y="3565350"/>
            <a:ext cx="1349298" cy="14517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8" y="5292666"/>
            <a:ext cx="1920410" cy="12098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62" y="1841080"/>
            <a:ext cx="1171345" cy="8766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448" y="2458855"/>
            <a:ext cx="870990" cy="517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60" y="4136863"/>
            <a:ext cx="1326047" cy="7459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04" y="3235998"/>
            <a:ext cx="1030149" cy="6453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84" y="3147857"/>
            <a:ext cx="1164213" cy="7334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6" y="2361404"/>
            <a:ext cx="745627" cy="6151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55" y="4149756"/>
            <a:ext cx="954814" cy="76385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3768" y="17761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Право на защиту от обид и жестокого   обращения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3955" y="885502"/>
            <a:ext cx="4637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Этот символ означает…?  Кто тебя защитит, если появились проблемы  в детском саду,  дома или в школе?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04" y="2774301"/>
            <a:ext cx="1224136" cy="12186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b="15733"/>
          <a:stretch/>
        </p:blipFill>
        <p:spPr>
          <a:xfrm flipH="1">
            <a:off x="6891127" y="5159621"/>
            <a:ext cx="2072280" cy="1349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85" y="620688"/>
            <a:ext cx="1812032" cy="13245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25" y="5191589"/>
            <a:ext cx="2035922" cy="1380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6"/>
          <a:stretch/>
        </p:blipFill>
        <p:spPr>
          <a:xfrm>
            <a:off x="2195736" y="5191589"/>
            <a:ext cx="2047949" cy="13544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9" r="50000" b="18092"/>
          <a:stretch/>
        </p:blipFill>
        <p:spPr>
          <a:xfrm>
            <a:off x="306613" y="5080409"/>
            <a:ext cx="1616135" cy="14282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4"/>
          <a:stretch/>
        </p:blipFill>
        <p:spPr>
          <a:xfrm>
            <a:off x="6948345" y="3645024"/>
            <a:ext cx="1957845" cy="1296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8" r="11086"/>
          <a:stretch/>
        </p:blipFill>
        <p:spPr>
          <a:xfrm flipH="1">
            <a:off x="258692" y="3645024"/>
            <a:ext cx="1830505" cy="1237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32142" r="29607" b="19243"/>
          <a:stretch/>
        </p:blipFill>
        <p:spPr>
          <a:xfrm>
            <a:off x="376530" y="620688"/>
            <a:ext cx="1819206" cy="13709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4" y="2180476"/>
            <a:ext cx="1583535" cy="11876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t="32142" r="29607" b="19243"/>
          <a:stretch/>
        </p:blipFill>
        <p:spPr>
          <a:xfrm>
            <a:off x="3991184" y="1791536"/>
            <a:ext cx="1169456" cy="8812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20" y="2193437"/>
            <a:ext cx="1196695" cy="87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07" y="2262258"/>
            <a:ext cx="1105206" cy="7493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6"/>
          <a:stretch/>
        </p:blipFill>
        <p:spPr>
          <a:xfrm>
            <a:off x="5319521" y="3134929"/>
            <a:ext cx="1241800" cy="8213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8" r="11086"/>
          <a:stretch/>
        </p:blipFill>
        <p:spPr>
          <a:xfrm flipH="1">
            <a:off x="4603725" y="4062871"/>
            <a:ext cx="1314142" cy="8882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14" y="4062871"/>
            <a:ext cx="1184288" cy="8882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80" y="2232178"/>
            <a:ext cx="1675427" cy="111695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06" y="3134929"/>
            <a:ext cx="1145307" cy="7635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483768" y="306904"/>
            <a:ext cx="415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Право  играть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70632" y="806823"/>
            <a:ext cx="4155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Узнал по символу, какое это право?    В какие игры нельзя играть даже детям постарше тебя?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8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27687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Спасибо за активное  участие в игре!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313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73</cp:revision>
  <dcterms:created xsi:type="dcterms:W3CDTF">2020-11-06T15:43:02Z</dcterms:created>
  <dcterms:modified xsi:type="dcterms:W3CDTF">2020-11-09T15:24:24Z</dcterms:modified>
</cp:coreProperties>
</file>