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4" r:id="rId4"/>
    <p:sldId id="265" r:id="rId5"/>
    <p:sldId id="257" r:id="rId6"/>
    <p:sldId id="266" r:id="rId7"/>
    <p:sldId id="267" r:id="rId8"/>
    <p:sldId id="258" r:id="rId9"/>
    <p:sldId id="268" r:id="rId10"/>
    <p:sldId id="269" r:id="rId11"/>
    <p:sldId id="259" r:id="rId12"/>
    <p:sldId id="263" r:id="rId13"/>
    <p:sldId id="262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8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25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27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97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31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50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77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18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53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50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74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EA972-EF1C-485D-93F9-01C021A37F9B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50C9-D480-4235-9B61-8162AF03F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33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microsoft.com/office/2007/relationships/media" Target="../media/media1.mp3"/><Relationship Id="rId2" Type="http://schemas.openxmlformats.org/officeDocument/2006/relationships/audio" Target="file:///H:\&#1074;&#1080;&#1082;&#1090;&#1086;&#1088;&#1080;&#1085;&#1099;\Zvuki_-_Fanfary_(iPlayer.fm).mp3" TargetMode="External"/><Relationship Id="rId1" Type="http://schemas.openxmlformats.org/officeDocument/2006/relationships/audio" Target="../media/media1.mp3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file:///H:\&#1074;&#1080;&#1082;&#1090;&#1086;&#1088;&#1080;&#1085;&#1099;\&#1089;&#1084;&#1077;&#1093;.mp3" TargetMode="Externa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4.gif"/><Relationship Id="rId2" Type="http://schemas.openxmlformats.org/officeDocument/2006/relationships/audio" Target="file:///H:\&#1074;&#1080;&#1082;&#1090;&#1086;&#1088;&#1080;&#1085;&#1099;\Zvuki_-_Fanfary_(iPlayer.fm).mp3" TargetMode="External"/><Relationship Id="rId1" Type="http://schemas.openxmlformats.org/officeDocument/2006/relationships/audio" Target="../media/media1.mp3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10" Type="http://schemas.openxmlformats.org/officeDocument/2006/relationships/image" Target="../media/image35.png"/><Relationship Id="rId4" Type="http://schemas.openxmlformats.org/officeDocument/2006/relationships/image" Target="../media/image1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74;&#1080;&#1082;&#1090;&#1086;&#1088;&#1080;&#1085;&#1099;\&#1089;&#1084;&#1077;&#1093;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5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74;&#1080;&#1082;&#1090;&#1086;&#1088;&#1080;&#1085;&#1099;\Zvuki_-_Fanfary_(iPlayer.fm)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microsoft.com/office/2007/relationships/media" Target="../media/media1.mp3"/><Relationship Id="rId2" Type="http://schemas.openxmlformats.org/officeDocument/2006/relationships/audio" Target="file:///H:\&#1074;&#1080;&#1082;&#1090;&#1086;&#1088;&#1080;&#1085;&#1099;\&#1089;&#1084;&#1077;&#1093;.mp3" TargetMode="External"/><Relationship Id="rId1" Type="http://schemas.openxmlformats.org/officeDocument/2006/relationships/audio" Target="../media/media1.mp3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gif"/><Relationship Id="rId2" Type="http://schemas.openxmlformats.org/officeDocument/2006/relationships/audio" Target="file:///H:\&#1074;&#1080;&#1082;&#1090;&#1086;&#1088;&#1080;&#1085;&#1099;\Zvuki_-_Fanfary_(iPlayer.fm).mp3" TargetMode="External"/><Relationship Id="rId1" Type="http://schemas.openxmlformats.org/officeDocument/2006/relationships/audio" Target="../media/media1.mp3"/><Relationship Id="rId6" Type="http://schemas.openxmlformats.org/officeDocument/2006/relationships/image" Target="../media/image10.png"/><Relationship Id="rId5" Type="http://schemas.microsoft.com/office/2007/relationships/media" Target="../media/media1.mp3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slide" Target="slide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gif"/><Relationship Id="rId2" Type="http://schemas.openxmlformats.org/officeDocument/2006/relationships/audio" Target="file:///H:\&#1074;&#1080;&#1082;&#1090;&#1086;&#1088;&#1080;&#1085;&#1099;\&#1089;&#1084;&#1077;&#1093;.mp3" TargetMode="External"/><Relationship Id="rId1" Type="http://schemas.openxmlformats.org/officeDocument/2006/relationships/audio" Target="../media/media1.mp3"/><Relationship Id="rId6" Type="http://schemas.openxmlformats.org/officeDocument/2006/relationships/image" Target="../media/image10.png"/><Relationship Id="rId5" Type="http://schemas.microsoft.com/office/2007/relationships/media" Target="../media/media1.mp3"/><Relationship Id="rId4" Type="http://schemas.openxmlformats.org/officeDocument/2006/relationships/image" Target="../media/image7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microsoft.com/office/2007/relationships/media" Target="../media/media1.mp3"/><Relationship Id="rId2" Type="http://schemas.openxmlformats.org/officeDocument/2006/relationships/audio" Target="file:///H:\&#1074;&#1080;&#1082;&#1090;&#1086;&#1088;&#1080;&#1085;&#1099;\Zvuki_-_Fanfary_(iPlayer.fm).mp3" TargetMode="External"/><Relationship Id="rId1" Type="http://schemas.openxmlformats.org/officeDocument/2006/relationships/audio" Target="../media/media1.mp3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12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slide" Target="slide9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file:///H:\&#1074;&#1080;&#1082;&#1090;&#1086;&#1088;&#1080;&#1085;&#1099;\&#1089;&#1084;&#1077;&#1093;.mp3" TargetMode="Externa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31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45674">
            <a:off x="149682" y="743250"/>
            <a:ext cx="4645328" cy="41690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Экологическая Викторина</a:t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sz="3600" dirty="0" smtClean="0"/>
              <a:t>для детей подготовительной группы детского сада)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«В мире животных»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014649">
            <a:off x="1331346" y="5359895"/>
            <a:ext cx="2968731" cy="93610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Составила Решетникова Г.А.</a:t>
            </a:r>
          </a:p>
          <a:p>
            <a:r>
              <a:rPr lang="ru-RU" dirty="0" smtClean="0"/>
              <a:t>Детский сад №43</a:t>
            </a:r>
          </a:p>
          <a:p>
            <a:r>
              <a:rPr lang="ru-RU" dirty="0" smtClean="0"/>
              <a:t>Мегет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5975648" y="1124744"/>
            <a:ext cx="3168352" cy="16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 викторину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9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Умница 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807" y="1052736"/>
            <a:ext cx="3324225" cy="3467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629" y="3645024"/>
            <a:ext cx="2562549" cy="2640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873" y="3522662"/>
            <a:ext cx="2562549" cy="2640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451" y="3519965"/>
            <a:ext cx="2562549" cy="264091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83240" y="578872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фанфары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109706" y="188640"/>
            <a:ext cx="609600" cy="609600"/>
          </a:xfrm>
          <a:prstGeom prst="rect">
            <a:avLst/>
          </a:prstGeom>
        </p:spPr>
      </p:pic>
      <p:pic>
        <p:nvPicPr>
          <p:cNvPr id="10" name="Zvuki_-_Fanfary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2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опрос 4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Кто это ест?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4933972"/>
            <a:ext cx="2788005" cy="174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863583"/>
            <a:ext cx="2900628" cy="1812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952" y="4851790"/>
            <a:ext cx="2518740" cy="1804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412776"/>
            <a:ext cx="4283968" cy="30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0761" y="2132856"/>
            <a:ext cx="2304256" cy="376041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Подумай ещё лучше!</a:t>
            </a:r>
            <a:endParaRPr lang="ru-RU" b="1" dirty="0"/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234368" y="5679929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смех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244408" y="332656"/>
            <a:ext cx="609600" cy="609600"/>
          </a:xfrm>
          <a:prstGeom prst="rect">
            <a:avLst/>
          </a:prstGeom>
        </p:spPr>
      </p:pic>
      <p:pic>
        <p:nvPicPr>
          <p:cNvPr id="7" name="смех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5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3711" y="2317474"/>
            <a:ext cx="2972881" cy="3895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4293"/>
            <a:ext cx="6191250" cy="3152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50036">
            <a:off x="276723" y="2689156"/>
            <a:ext cx="4564717" cy="364881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Поздравляю!</a:t>
            </a:r>
            <a:br>
              <a:rPr lang="ru-RU" b="1" dirty="0" smtClean="0"/>
            </a:br>
            <a:r>
              <a:rPr lang="ru-RU" b="1" dirty="0"/>
              <a:t>В</a:t>
            </a:r>
            <a:r>
              <a:rPr lang="ru-RU" b="1" dirty="0" smtClean="0"/>
              <a:t>ы молодцы!</a:t>
            </a:r>
            <a:endParaRPr lang="ru-RU" b="1" dirty="0"/>
          </a:p>
        </p:txBody>
      </p:sp>
      <p:pic>
        <p:nvPicPr>
          <p:cNvPr id="2" name="фанфары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0241" y="319493"/>
            <a:ext cx="609600" cy="609600"/>
          </a:xfrm>
          <a:prstGeom prst="rect">
            <a:avLst/>
          </a:prstGeom>
        </p:spPr>
      </p:pic>
      <p:pic>
        <p:nvPicPr>
          <p:cNvPr id="9" name="Zvuki_-_Fanfary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1643042" y="1214422"/>
            <a:ext cx="304800" cy="3048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40352" y="544522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8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Кто из этих животных не живёт в водоёмах</a:t>
            </a:r>
            <a:endParaRPr lang="ru-RU" b="1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285" y="4599903"/>
            <a:ext cx="2793860" cy="1842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" y="4589079"/>
            <a:ext cx="2611783" cy="180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624746"/>
            <a:ext cx="2661943" cy="1881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285" y="1772816"/>
            <a:ext cx="3494162" cy="23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7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Подумайте хорошенько!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119248"/>
            <a:ext cx="3168352" cy="3841938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547229" y="543997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ме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6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Ура! Вы  настоящие умницы!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741" y="2644272"/>
            <a:ext cx="2719189" cy="3704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265923"/>
            <a:ext cx="3816424" cy="2918442"/>
          </a:xfrm>
          <a:prstGeom prst="rect">
            <a:avLst/>
          </a:prstGeom>
        </p:spPr>
      </p:pic>
      <p:pic>
        <p:nvPicPr>
          <p:cNvPr id="5" name="Zvuki_-_Fanfar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5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381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Вопрос    1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Чьё это 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8" y="4793756"/>
            <a:ext cx="2910075" cy="1761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748580"/>
            <a:ext cx="2699791" cy="1806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835916"/>
            <a:ext cx="2698372" cy="1686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628800"/>
            <a:ext cx="3651007" cy="24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9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Попробуй ещё раз!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423" y="3356992"/>
            <a:ext cx="2808312" cy="2329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464129"/>
            <a:ext cx="1872208" cy="3404015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88789" y="573651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мех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499935" y="116632"/>
            <a:ext cx="609600" cy="609600"/>
          </a:xfrm>
          <a:prstGeom prst="rect">
            <a:avLst/>
          </a:prstGeom>
        </p:spPr>
      </p:pic>
      <p:pic>
        <p:nvPicPr>
          <p:cNvPr id="7" name="смех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643966" y="3571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2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фанфары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13081" y="387897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>Хорошо!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04664"/>
            <a:ext cx="5828656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630" y="1142984"/>
            <a:ext cx="2446370" cy="2435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075" y="2914650"/>
            <a:ext cx="2747170" cy="2602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15816"/>
            <a:ext cx="2880320" cy="345638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80265" y="572754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Zvuki_-_Fanfary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1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Вопрос2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где следы этого животного?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271" y="1484783"/>
            <a:ext cx="3675913" cy="275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298" y="4926460"/>
            <a:ext cx="2125973" cy="163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450" y="4774961"/>
            <a:ext cx="1200936" cy="1936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718623"/>
            <a:ext cx="1600944" cy="204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899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мех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30276" y="188640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ru-RU" b="1" dirty="0" smtClean="0"/>
              <a:t>Подумай лучше!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626445"/>
            <a:ext cx="2619348" cy="23574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8871" y="3244701"/>
            <a:ext cx="3104344" cy="310434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97705" y="566124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мех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2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Молодец!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825074"/>
            <a:ext cx="2736304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1214422"/>
            <a:ext cx="2793442" cy="2725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47559">
            <a:off x="776249" y="1099766"/>
            <a:ext cx="2793442" cy="2725309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2435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фанфары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43102" y="133757"/>
            <a:ext cx="609600" cy="609600"/>
          </a:xfrm>
          <a:prstGeom prst="rect">
            <a:avLst/>
          </a:prstGeom>
        </p:spPr>
      </p:pic>
      <p:pic>
        <p:nvPicPr>
          <p:cNvPr id="10" name="Zvuki_-_Fanfary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4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Вопрос 3 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К</a:t>
            </a:r>
            <a:r>
              <a:rPr lang="ru-RU" sz="3600" b="1" dirty="0" smtClean="0">
                <a:solidFill>
                  <a:srgbClr val="FF0000"/>
                </a:solidFill>
              </a:rPr>
              <a:t>ак появились на свет эти милые детёныши?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525656"/>
            <a:ext cx="4237555" cy="2754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856915"/>
            <a:ext cx="1627832" cy="1625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9315" y="4848305"/>
            <a:ext cx="2026212" cy="1519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9134" y="4741830"/>
            <a:ext cx="3322806" cy="173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859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Ошибочка!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988840"/>
            <a:ext cx="2960500" cy="3456384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51520" y="566124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мех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172400" y="260648"/>
            <a:ext cx="609600" cy="609600"/>
          </a:xfrm>
          <a:prstGeom prst="rect">
            <a:avLst/>
          </a:prstGeom>
        </p:spPr>
      </p:pic>
      <p:pic>
        <p:nvPicPr>
          <p:cNvPr id="6" name="смех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429652" y="5714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17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56</Words>
  <Application>Microsoft Office PowerPoint</Application>
  <PresentationFormat>Экран (4:3)</PresentationFormat>
  <Paragraphs>20</Paragraphs>
  <Slides>16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Экологическая Викторина (для детей подготовительной группы детского сада) «В мире животных»</vt:lpstr>
      <vt:lpstr>Вопрос    1 Чьё это ?</vt:lpstr>
      <vt:lpstr>Попробуй ещё раз!</vt:lpstr>
      <vt:lpstr>Хорошо!</vt:lpstr>
      <vt:lpstr>Вопрос2 где следы этого животного?</vt:lpstr>
      <vt:lpstr>Подумай лучше!</vt:lpstr>
      <vt:lpstr>Молодец!</vt:lpstr>
      <vt:lpstr>Вопрос 3  Как появились на свет эти милые детёныши?</vt:lpstr>
      <vt:lpstr>Ошибочка!</vt:lpstr>
      <vt:lpstr>Умница !</vt:lpstr>
      <vt:lpstr>   Вопрос 4 Кто это ест?   </vt:lpstr>
      <vt:lpstr>Подумай ещё лучше!</vt:lpstr>
      <vt:lpstr>Поздравляю! Вы молодцы!</vt:lpstr>
      <vt:lpstr>Кто из этих животных не живёт в водоёмах</vt:lpstr>
      <vt:lpstr>Подумайте хорошенько!</vt:lpstr>
      <vt:lpstr>Ура! Вы  настоящие умницы!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Чьё это ?</dc:title>
  <dc:creator>Пользователь</dc:creator>
  <cp:lastModifiedBy>СЕМЬЯ</cp:lastModifiedBy>
  <cp:revision>29</cp:revision>
  <dcterms:created xsi:type="dcterms:W3CDTF">2015-11-19T15:21:05Z</dcterms:created>
  <dcterms:modified xsi:type="dcterms:W3CDTF">2015-11-24T08:08:19Z</dcterms:modified>
</cp:coreProperties>
</file>